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7A835-8717-4595-87E9-E4DE17E1BE6E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5EC3C-4613-4FBC-B98A-26E685F79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2656-78D2-47CA-8839-9E99FABBD25E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98528-A6B2-4D3F-9498-368A17363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75352-6A23-4663-981E-FA327056F1C4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217F-4267-4609-AAD7-F6146F98D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1622C-650A-4F62-928D-8D2999676461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0D62F-60B1-4AF2-8484-E0572FF11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6FAC-8001-4B43-B224-C8240EBC239F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5A352-C22C-4DA0-A278-34F91C37A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36A96-C7DB-4C9C-B80F-9C38D1D93587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2D5E5-53CB-4896-B32C-EBCDC3B23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4ADDA-4760-4EC0-9159-5C143B12BBEE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338F6-D645-4907-8CAD-C307C3A2F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851AA-C49D-4B82-8CEF-659088AF7DF3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730C5-D958-4008-85A8-BCABF35C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F56FE-B3A5-4A54-9BB5-7C34BA93D841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D7605-E233-4970-9FB5-43AD44B1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5F15F-DBAF-4C04-BD9B-AD11FC91A856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F1EA6-75AF-4F50-828A-014958FCB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BEF83-0028-4138-A330-490843289DA2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165D6-2A76-4E0E-8A97-C23D27CFF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E1895B-AAB6-4EBF-B3EC-6387A9406C11}" type="datetimeFigureOut">
              <a:rPr lang="en-US"/>
              <a:pPr>
                <a:defRPr/>
              </a:pPr>
              <a:t>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AE84A1-CA45-4665-B549-0F0814210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YQLK_Jan07-1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84" y="524261"/>
            <a:ext cx="9144000" cy="5809478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 bwMode="auto">
          <a:xfrm flipH="1">
            <a:off x="4560888" y="914400"/>
            <a:ext cx="55562" cy="48006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 flipH="1">
            <a:off x="5826125" y="914400"/>
            <a:ext cx="46038" cy="48006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3" name="TextBox 37"/>
          <p:cNvSpPr txBox="1">
            <a:spLocks noChangeArrowheads="1"/>
          </p:cNvSpPr>
          <p:nvPr/>
        </p:nvSpPr>
        <p:spPr bwMode="auto">
          <a:xfrm>
            <a:off x="5795643" y="5540442"/>
            <a:ext cx="992187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Coordinated </a:t>
            </a:r>
          </a:p>
          <a:p>
            <a:pPr algn="ctr"/>
            <a:r>
              <a:rPr lang="en-US" sz="1000" dirty="0">
                <a:latin typeface="Calibri" pitchFamily="34" charset="0"/>
              </a:rPr>
              <a:t>Daily LYRA U3 + </a:t>
            </a:r>
          </a:p>
          <a:p>
            <a:pPr algn="ctr"/>
            <a:r>
              <a:rPr lang="en-US" sz="1000" dirty="0">
                <a:latin typeface="Calibri" pitchFamily="34" charset="0"/>
              </a:rPr>
              <a:t>SWAP imaging</a:t>
            </a:r>
          </a:p>
        </p:txBody>
      </p:sp>
      <p:sp>
        <p:nvSpPr>
          <p:cNvPr id="2054" name="TextBox 37"/>
          <p:cNvSpPr txBox="1">
            <a:spLocks noChangeArrowheads="1"/>
          </p:cNvSpPr>
          <p:nvPr/>
        </p:nvSpPr>
        <p:spPr bwMode="auto">
          <a:xfrm>
            <a:off x="4559300" y="844550"/>
            <a:ext cx="371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ESP</a:t>
            </a:r>
          </a:p>
        </p:txBody>
      </p:sp>
      <p:sp>
        <p:nvSpPr>
          <p:cNvPr id="9" name="TextBox 37"/>
          <p:cNvSpPr txBox="1">
            <a:spLocks noChangeArrowheads="1"/>
          </p:cNvSpPr>
          <p:nvPr/>
        </p:nvSpPr>
        <p:spPr bwMode="auto">
          <a:xfrm>
            <a:off x="4957620" y="1402080"/>
            <a:ext cx="41710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atin typeface="Calibri" pitchFamily="34" charset="0"/>
              </a:rPr>
              <a:t>C8.0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0" name="TextBox 37"/>
          <p:cNvSpPr txBox="1">
            <a:spLocks noChangeArrowheads="1"/>
          </p:cNvSpPr>
          <p:nvPr/>
        </p:nvSpPr>
        <p:spPr bwMode="auto">
          <a:xfrm>
            <a:off x="5893135" y="992880"/>
            <a:ext cx="45717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atin typeface="Calibri" pitchFamily="34" charset="0"/>
              </a:rPr>
              <a:t>M1.0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1" name="TextBox 37"/>
          <p:cNvSpPr txBox="1">
            <a:spLocks noChangeArrowheads="1"/>
          </p:cNvSpPr>
          <p:nvPr/>
        </p:nvSpPr>
        <p:spPr bwMode="auto">
          <a:xfrm>
            <a:off x="5426739" y="1460659"/>
            <a:ext cx="45717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atin typeface="Calibri" pitchFamily="34" charset="0"/>
              </a:rPr>
              <a:t>M1.2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2" name="TextBox 37"/>
          <p:cNvSpPr txBox="1">
            <a:spLocks noChangeArrowheads="1"/>
          </p:cNvSpPr>
          <p:nvPr/>
        </p:nvSpPr>
        <p:spPr bwMode="auto">
          <a:xfrm>
            <a:off x="8250936" y="2514600"/>
            <a:ext cx="45717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atin typeface="Calibri" pitchFamily="34" charset="0"/>
              </a:rPr>
              <a:t>M1.7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3" name="TextBox 37"/>
          <p:cNvSpPr txBox="1">
            <a:spLocks noChangeArrowheads="1"/>
          </p:cNvSpPr>
          <p:nvPr/>
        </p:nvSpPr>
        <p:spPr bwMode="auto">
          <a:xfrm>
            <a:off x="7842504" y="1706880"/>
            <a:ext cx="45717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atin typeface="Calibri" pitchFamily="34" charset="0"/>
              </a:rPr>
              <a:t>M1.0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 flipH="1">
            <a:off x="3802954" y="913120"/>
            <a:ext cx="45719" cy="48006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37"/>
          <p:cNvSpPr txBox="1">
            <a:spLocks noChangeArrowheads="1"/>
          </p:cNvSpPr>
          <p:nvPr/>
        </p:nvSpPr>
        <p:spPr bwMode="auto">
          <a:xfrm>
            <a:off x="3208320" y="837560"/>
            <a:ext cx="65915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atin typeface="Calibri" pitchFamily="34" charset="0"/>
              </a:rPr>
              <a:t>Off-point</a:t>
            </a:r>
            <a:endParaRPr lang="en-US" sz="1000" dirty="0">
              <a:latin typeface="Calibri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 flipH="1">
            <a:off x="6324600" y="914400"/>
            <a:ext cx="1371600" cy="4800600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Box 37"/>
          <p:cNvSpPr txBox="1">
            <a:spLocks noChangeArrowheads="1"/>
          </p:cNvSpPr>
          <p:nvPr/>
        </p:nvSpPr>
        <p:spPr bwMode="auto">
          <a:xfrm>
            <a:off x="6570839" y="914400"/>
            <a:ext cx="8531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dirty="0" smtClean="0">
                <a:latin typeface="Calibri" pitchFamily="34" charset="0"/>
              </a:rPr>
              <a:t>LYRA </a:t>
            </a:r>
          </a:p>
          <a:p>
            <a:pPr algn="ctr"/>
            <a:r>
              <a:rPr lang="en-US" sz="1000" dirty="0">
                <a:latin typeface="Calibri" pitchFamily="34" charset="0"/>
              </a:rPr>
              <a:t>f</a:t>
            </a:r>
            <a:r>
              <a:rPr lang="en-US" sz="1000" dirty="0" smtClean="0">
                <a:latin typeface="Calibri" pitchFamily="34" charset="0"/>
              </a:rPr>
              <a:t>lare hunting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17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Royal Observatory of Belgium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Erik Pylyser</dc:creator>
  <cp:lastModifiedBy>Erik Pylyser</cp:lastModifiedBy>
  <cp:revision>134</cp:revision>
  <dcterms:created xsi:type="dcterms:W3CDTF">2011-09-26T14:03:34Z</dcterms:created>
  <dcterms:modified xsi:type="dcterms:W3CDTF">2013-01-14T10:26:15Z</dcterms:modified>
</cp:coreProperties>
</file>